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948" y="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141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886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57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554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17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784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799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7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700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11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873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1F8F3-DE25-45C9-BA2B-0A0082DA26D4}" type="datetimeFigureOut">
              <a:rPr lang="en-US" smtClean="0"/>
              <a:t>2016-11-25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94D35-6E47-4185-84A9-B7A61B0B2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468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733776" y="261630"/>
            <a:ext cx="5853430" cy="2809875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1722939" y="3173105"/>
            <a:ext cx="1876425" cy="110172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3838483" y="3173104"/>
            <a:ext cx="1644015" cy="1101725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5"/>
          <a:stretch>
            <a:fillRect/>
          </a:stretch>
        </p:blipFill>
        <p:spPr>
          <a:xfrm>
            <a:off x="5717766" y="3173104"/>
            <a:ext cx="1869440" cy="110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14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1158240" y="354721"/>
            <a:ext cx="2606040" cy="2206118"/>
            <a:chOff x="716280" y="484261"/>
            <a:chExt cx="2606040" cy="220611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66" t="34213" r="39435" b="25855"/>
            <a:stretch/>
          </p:blipFill>
          <p:spPr>
            <a:xfrm>
              <a:off x="716280" y="484261"/>
              <a:ext cx="2606040" cy="220611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7" name="Group 6"/>
            <p:cNvGrpSpPr/>
            <p:nvPr/>
          </p:nvGrpSpPr>
          <p:grpSpPr>
            <a:xfrm rot="21427227">
              <a:off x="950252" y="535760"/>
              <a:ext cx="2103120" cy="2103120"/>
              <a:chOff x="3708690" y="2593161"/>
              <a:chExt cx="2103120" cy="2103120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3708690" y="2593161"/>
                <a:ext cx="2103120" cy="2103120"/>
              </a:xfrm>
              <a:prstGeom prst="ellipse">
                <a:avLst/>
              </a:prstGeom>
              <a:solidFill>
                <a:srgbClr val="FF0000">
                  <a:alpha val="50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3"/>
              <p:cNvSpPr/>
              <p:nvPr/>
            </p:nvSpPr>
            <p:spPr>
              <a:xfrm rot="21600000">
                <a:off x="4464036" y="3541690"/>
                <a:ext cx="592429" cy="206062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car</a:t>
                </a:r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40795" t="53719" r="31288" b="16765"/>
          <a:stretch/>
        </p:blipFill>
        <p:spPr>
          <a:xfrm>
            <a:off x="1158240" y="3032584"/>
            <a:ext cx="2613659" cy="16696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00" t="56881" r="24917" b="12897"/>
          <a:stretch/>
        </p:blipFill>
        <p:spPr>
          <a:xfrm>
            <a:off x="4118332" y="3032584"/>
            <a:ext cx="4030980" cy="1669622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2" name="Straight Connector 11"/>
          <p:cNvCxnSpPr/>
          <p:nvPr/>
        </p:nvCxnSpPr>
        <p:spPr>
          <a:xfrm flipH="1">
            <a:off x="4735553" y="3766611"/>
            <a:ext cx="986510" cy="84582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133822" y="3766611"/>
            <a:ext cx="1238250" cy="84582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4213303" y="3766611"/>
            <a:ext cx="1246149" cy="3429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6640552" y="3766611"/>
            <a:ext cx="1424941" cy="4800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5543272" y="354721"/>
            <a:ext cx="2606040" cy="2206118"/>
            <a:chOff x="5101312" y="484261"/>
            <a:chExt cx="2606040" cy="2206118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66" t="34213" r="39435" b="25855"/>
            <a:stretch/>
          </p:blipFill>
          <p:spPr>
            <a:xfrm>
              <a:off x="5101312" y="484261"/>
              <a:ext cx="2606040" cy="220611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7" name="Oval 26"/>
            <p:cNvSpPr/>
            <p:nvPr/>
          </p:nvSpPr>
          <p:spPr>
            <a:xfrm rot="21427227">
              <a:off x="5335284" y="1376797"/>
              <a:ext cx="2103120" cy="421046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 rot="21427227">
              <a:off x="6090630" y="1484289"/>
              <a:ext cx="592429" cy="206062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car</a:t>
              </a:r>
            </a:p>
          </p:txBody>
        </p:sp>
      </p:grpSp>
      <p:sp>
        <p:nvSpPr>
          <p:cNvPr id="29" name="Arrow: Right 28"/>
          <p:cNvSpPr/>
          <p:nvPr/>
        </p:nvSpPr>
        <p:spPr>
          <a:xfrm>
            <a:off x="3848100" y="1042490"/>
            <a:ext cx="1611352" cy="8305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Correct</a:t>
            </a:r>
          </a:p>
        </p:txBody>
      </p:sp>
      <p:sp>
        <p:nvSpPr>
          <p:cNvPr id="36" name="Right Brace 35"/>
          <p:cNvSpPr/>
          <p:nvPr/>
        </p:nvSpPr>
        <p:spPr>
          <a:xfrm rot="16200000">
            <a:off x="4517234" y="-639496"/>
            <a:ext cx="273084" cy="6991072"/>
          </a:xfrm>
          <a:prstGeom prst="rightBrace">
            <a:avLst>
              <a:gd name="adj1" fmla="val 6811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lowchart: Or 36"/>
          <p:cNvSpPr/>
          <p:nvPr/>
        </p:nvSpPr>
        <p:spPr>
          <a:xfrm>
            <a:off x="4354691" y="1899535"/>
            <a:ext cx="598170" cy="598170"/>
          </a:xfrm>
          <a:prstGeom prst="flowChartOr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48100" y="409163"/>
            <a:ext cx="1611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Error Distribution</a:t>
            </a:r>
            <a:endParaRPr lang="en-US" sz="1400" dirty="0"/>
          </a:p>
        </p:txBody>
      </p:sp>
      <p:cxnSp>
        <p:nvCxnSpPr>
          <p:cNvPr id="10" name="Straight Arrow Connector 9"/>
          <p:cNvCxnSpPr>
            <a:stCxn id="2" idx="2"/>
          </p:cNvCxnSpPr>
          <p:nvPr/>
        </p:nvCxnSpPr>
        <p:spPr>
          <a:xfrm flipH="1">
            <a:off x="3113494" y="716940"/>
            <a:ext cx="1540282" cy="5160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" idx="2"/>
          </p:cNvCxnSpPr>
          <p:nvPr/>
        </p:nvCxnSpPr>
        <p:spPr>
          <a:xfrm>
            <a:off x="4653776" y="716940"/>
            <a:ext cx="1565469" cy="7091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158240" y="3032584"/>
            <a:ext cx="1611352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Digital Map</a:t>
            </a:r>
            <a:endParaRPr lang="en-US" sz="1400" dirty="0"/>
          </a:p>
        </p:txBody>
      </p:sp>
      <p:sp>
        <p:nvSpPr>
          <p:cNvPr id="35" name="TextBox 34"/>
          <p:cNvSpPr txBox="1"/>
          <p:nvPr/>
        </p:nvSpPr>
        <p:spPr>
          <a:xfrm>
            <a:off x="4118332" y="3032584"/>
            <a:ext cx="1611352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Mono-Camera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58240" y="354721"/>
            <a:ext cx="1611352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GPS Localization</a:t>
            </a:r>
            <a:endParaRPr lang="en-US" sz="1400" dirty="0"/>
          </a:p>
        </p:txBody>
      </p:sp>
      <p:sp>
        <p:nvSpPr>
          <p:cNvPr id="39" name="TextBox 38"/>
          <p:cNvSpPr txBox="1"/>
          <p:nvPr/>
        </p:nvSpPr>
        <p:spPr>
          <a:xfrm>
            <a:off x="5543272" y="354721"/>
            <a:ext cx="1611352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Fused Localization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49397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62" y="1572480"/>
            <a:ext cx="8916076" cy="371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140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</TotalTime>
  <Words>12</Words>
  <Application>Microsoft Office PowerPoint</Application>
  <PresentationFormat>On-screen Show (4:3)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等线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HMW-Alexander</dc:creator>
  <cp:lastModifiedBy>HMW-Alexander</cp:lastModifiedBy>
  <cp:revision>10</cp:revision>
  <dcterms:created xsi:type="dcterms:W3CDTF">2016-11-03T14:23:36Z</dcterms:created>
  <dcterms:modified xsi:type="dcterms:W3CDTF">2016-11-26T00:20:40Z</dcterms:modified>
</cp:coreProperties>
</file>

<file path=docProps/thumbnail.jpeg>
</file>